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6" autoAdjust="0"/>
    <p:restoredTop sz="93128" autoAdjust="0"/>
  </p:normalViewPr>
  <p:slideViewPr>
    <p:cSldViewPr>
      <p:cViewPr varScale="1">
        <p:scale>
          <a:sx n="67" d="100"/>
          <a:sy n="67" d="100"/>
        </p:scale>
        <p:origin x="87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BE985-5200-44AB-826B-1E169B6C1B1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7BB0-715B-4BFC-A5AC-D13852C6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8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2147-3FFC-4C9C-8293-96F54AC7844D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BF72-50E4-487B-9CD0-AC5BA9F9E8A7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2E6C-FBE7-482D-9D48-A66B4A385669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3228-DF71-4AAD-B32B-648B2D8103EA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525B-18D1-4528-917E-2902221F79F5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D695-A6EB-494A-85C7-CFC299666799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A2E9-44DE-4493-8978-2941471BD3DA}" type="datetime1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69B5-B15B-4E60-B20F-CE65C0DFAAA4}" type="datetime1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577B-15F4-4026-A2A3-0A3CE8AE70F9}" type="datetime1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A0B3-41B6-49C1-AA5B-D105448339BA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5DF2-487C-4A0A-865A-AED743399EAC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17510-BCCB-4D06-B05D-E93B7A1D78E8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94D25E-34CE-421E-B9AA-A1D905C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7D714-8B6D-4471-8E2B-CAC297A6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C8AFC40E-BE66-4B1A-B096-C3E02189C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Align Objects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18" name="Rectangle: Diagonal Corners Rounded 17"/>
          <p:cNvSpPr/>
          <p:nvPr/>
        </p:nvSpPr>
        <p:spPr>
          <a:xfrm>
            <a:off x="1932432" y="2133600"/>
            <a:ext cx="1600200" cy="685800"/>
          </a:xfrm>
          <a:prstGeom prst="round2DiagRect">
            <a:avLst/>
          </a:prstGeom>
          <a:solidFill>
            <a:srgbClr val="E45A5A"/>
          </a:solidFill>
          <a:ln>
            <a:solidFill>
              <a:srgbClr val="E45A5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5140588" y="3086100"/>
            <a:ext cx="1600200" cy="685800"/>
          </a:xfrm>
          <a:prstGeom prst="round2DiagRect">
            <a:avLst/>
          </a:prstGeom>
          <a:solidFill>
            <a:srgbClr val="E45A5A"/>
          </a:solidFill>
          <a:ln>
            <a:solidFill>
              <a:srgbClr val="E45A5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Diagonal Corners Rounded 11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8376176" y="4267200"/>
            <a:ext cx="1600200" cy="685800"/>
          </a:xfrm>
          <a:prstGeom prst="round2DiagRect">
            <a:avLst/>
          </a:prstGeom>
          <a:solidFill>
            <a:srgbClr val="E45A5A"/>
          </a:solidFill>
          <a:ln>
            <a:solidFill>
              <a:srgbClr val="E45A5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EB5348-B37B-426D-AA00-43066743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ACAE8-CB21-47D9-A031-AC5A6746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Distribute Horizontally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14" name="Rectangle: Diagonal Corners Rounded 13"/>
          <p:cNvSpPr/>
          <p:nvPr/>
        </p:nvSpPr>
        <p:spPr>
          <a:xfrm>
            <a:off x="3330082" y="2203432"/>
            <a:ext cx="2927899" cy="905742"/>
          </a:xfrm>
          <a:prstGeom prst="round2DiagRect">
            <a:avLst/>
          </a:prstGeom>
          <a:solidFill>
            <a:srgbClr val="002060"/>
          </a:solidFill>
          <a:ln>
            <a:noFill/>
          </a:ln>
          <a:effectLst>
            <a:outerShdw blurRad="38100" dist="38100" dir="27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Kinemax Sarl</a:t>
            </a:r>
          </a:p>
        </p:txBody>
      </p:sp>
      <p:sp>
        <p:nvSpPr>
          <p:cNvPr id="15" name="Rectangle: Diagonal Corners Rounded 14"/>
          <p:cNvSpPr/>
          <p:nvPr/>
        </p:nvSpPr>
        <p:spPr>
          <a:xfrm>
            <a:off x="3076790" y="3429000"/>
            <a:ext cx="1717242" cy="905742"/>
          </a:xfrm>
          <a:prstGeom prst="round2DiagRect">
            <a:avLst/>
          </a:prstGeom>
          <a:solidFill>
            <a:srgbClr val="E45A5A"/>
          </a:solidFill>
          <a:ln>
            <a:noFill/>
          </a:ln>
          <a:effectLst>
            <a:outerShdw blurRad="38100" dist="38100" dir="27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Kinemax</a:t>
            </a:r>
          </a:p>
          <a:p>
            <a:r>
              <a:rPr lang="en-US" b="1" dirty="0"/>
              <a:t>Italia Spa</a:t>
            </a:r>
          </a:p>
        </p:txBody>
      </p:sp>
      <p:sp>
        <p:nvSpPr>
          <p:cNvPr id="16" name="Rectangle: Diagonal Corners Rounded 15"/>
          <p:cNvSpPr/>
          <p:nvPr/>
        </p:nvSpPr>
        <p:spPr>
          <a:xfrm>
            <a:off x="6429748" y="3429000"/>
            <a:ext cx="1717242" cy="905742"/>
          </a:xfrm>
          <a:prstGeom prst="round2DiagRect">
            <a:avLst/>
          </a:prstGeom>
          <a:solidFill>
            <a:srgbClr val="E45A5A"/>
          </a:solidFill>
          <a:ln>
            <a:noFill/>
          </a:ln>
          <a:effectLst>
            <a:outerShdw blurRad="38100" dist="38100" dir="27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Kinemax </a:t>
            </a:r>
          </a:p>
          <a:p>
            <a:r>
              <a:rPr lang="en-US" b="1" dirty="0"/>
              <a:t>UK ltd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9BA01F-94AD-4D5E-B215-8850DA90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D2E371-AF59-4D54-8371-3E4B34C2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7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Distribute Vertically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17" name="Rectangle: Diagonal Corners Rounded 16"/>
          <p:cNvSpPr/>
          <p:nvPr/>
        </p:nvSpPr>
        <p:spPr>
          <a:xfrm>
            <a:off x="2195946" y="1718966"/>
            <a:ext cx="1600200" cy="762000"/>
          </a:xfrm>
          <a:prstGeom prst="round2DiagRect">
            <a:avLst/>
          </a:prstGeom>
          <a:solidFill>
            <a:srgbClr val="E45A5A"/>
          </a:solidFill>
          <a:ln>
            <a:noFill/>
          </a:ln>
          <a:effectLst>
            <a:outerShdw blurRad="38100" dist="38100" dir="27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Kinemax </a:t>
            </a:r>
          </a:p>
          <a:p>
            <a:r>
              <a:rPr lang="en-US" sz="1600" b="1" dirty="0"/>
              <a:t>UK</a:t>
            </a:r>
            <a:r>
              <a:rPr lang="bg-BG" sz="1600" b="1" dirty="0"/>
              <a:t>,</a:t>
            </a:r>
            <a:r>
              <a:rPr lang="en-US" sz="1600" b="1" dirty="0"/>
              <a:t> ltd</a:t>
            </a:r>
          </a:p>
        </p:txBody>
      </p:sp>
      <p:sp>
        <p:nvSpPr>
          <p:cNvPr id="19" name="Rectangle: Diagonal Corners Rounded 18"/>
          <p:cNvSpPr/>
          <p:nvPr/>
        </p:nvSpPr>
        <p:spPr>
          <a:xfrm>
            <a:off x="2162608" y="2667000"/>
            <a:ext cx="1600200" cy="762000"/>
          </a:xfrm>
          <a:prstGeom prst="round2DiagRect">
            <a:avLst/>
          </a:prstGeom>
          <a:solidFill>
            <a:srgbClr val="002060"/>
          </a:solidFill>
          <a:ln>
            <a:noFill/>
          </a:ln>
          <a:effectLst>
            <a:outerShdw blurRad="38100" dist="38100" dir="27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Kinemax </a:t>
            </a:r>
          </a:p>
          <a:p>
            <a:r>
              <a:rPr lang="en-US" sz="1600" b="1" dirty="0"/>
              <a:t>Turkey</a:t>
            </a:r>
            <a:r>
              <a:rPr lang="bg-BG" sz="1600" b="1" dirty="0"/>
              <a:t>,</a:t>
            </a:r>
            <a:r>
              <a:rPr lang="en-US" sz="1600" b="1" dirty="0"/>
              <a:t> A.S</a:t>
            </a:r>
          </a:p>
        </p:txBody>
      </p:sp>
      <p:sp>
        <p:nvSpPr>
          <p:cNvPr id="20" name="Rectangle: Diagonal Corners Rounded 19"/>
          <p:cNvSpPr/>
          <p:nvPr/>
        </p:nvSpPr>
        <p:spPr>
          <a:xfrm>
            <a:off x="2195946" y="4324647"/>
            <a:ext cx="1600200" cy="762000"/>
          </a:xfrm>
          <a:prstGeom prst="round2DiagRect">
            <a:avLst/>
          </a:prstGeom>
          <a:solidFill>
            <a:srgbClr val="E45A5A"/>
          </a:solidFill>
          <a:ln>
            <a:noFill/>
          </a:ln>
          <a:effectLst>
            <a:outerShdw blurRad="38100" dist="38100" dir="27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Kinemax </a:t>
            </a:r>
          </a:p>
          <a:p>
            <a:r>
              <a:rPr lang="en-US" sz="1600" b="1" dirty="0" err="1"/>
              <a:t>Brasil</a:t>
            </a:r>
            <a:r>
              <a:rPr lang="bg-BG" sz="1600" b="1" dirty="0"/>
              <a:t>, </a:t>
            </a:r>
            <a:r>
              <a:rPr lang="en-US" sz="1600" b="1" dirty="0"/>
              <a:t>LTDA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EE8B20-69C4-4165-9DB9-D9FCFE6F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EB4A5-0B97-4333-822A-E49624CE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40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24</cp:revision>
  <dcterms:created xsi:type="dcterms:W3CDTF">2006-08-16T00:00:00Z</dcterms:created>
  <dcterms:modified xsi:type="dcterms:W3CDTF">2019-09-09T13:42:29Z</dcterms:modified>
</cp:coreProperties>
</file>